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5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22CBB-0C70-4D09-84B9-782196D25296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6305-FA92-4720-9003-CD93B3564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6305-FA92-4720-9003-CD93B3564E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FBBC-7A60-491B-8712-8804561ECFF7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1481-8681-464D-B115-DE241986D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The Imageboard World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presentation by an anonymous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channer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dubuisi\Documents\Imageboards\Front pages\IDLECHANNEL IMAGEBOARD INDEX_12962727453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8"/>
            <a:ext cx="9144000" cy="573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FUCK THIS SHIT! FUCK POWERPOINT FOR NOW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Stages of a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Channer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dubuisi\Downloads\3359_a8b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310"/>
            <a:ext cx="3877866" cy="6844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Discovery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First discovers an imageboard, such as 4chan.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Either goes through /b/ or through another board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Discovers cool shit, proceeds to lurk</a:t>
            </a:r>
          </a:p>
          <a:p>
            <a:endParaRPr lang="en-US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6000"/>
            <a:ext cx="3361967" cy="2743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Lurking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Person begins to lurk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 he can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getting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learn how the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culture ticks.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Unless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to (like 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obvious stupidity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 a thread or misinformation) he does not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This phase may last from a few days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up to month depending on the imageboard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3124200" cy="2255340"/>
          </a:xfrm>
        </p:spPr>
      </p:pic>
      <p:pic>
        <p:nvPicPr>
          <p:cNvPr id="6" name="Content Placeholder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10000"/>
            <a:ext cx="2971800" cy="27402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Passive or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Hiveminding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Channer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stats posting anonymously.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Begins to fit into the culture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Replies can range from regular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replies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well anything.</a:t>
            </a:r>
          </a:p>
          <a:p>
            <a:endParaRPr lang="en-US" dirty="0"/>
          </a:p>
        </p:txBody>
      </p:sp>
      <p:pic>
        <p:nvPicPr>
          <p:cNvPr id="8" name="Content Placeholder 7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057400"/>
            <a:ext cx="4226342" cy="316398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Active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user makes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threads to the board.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Creates original content such as image macros,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shoops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infographics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or panels.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At this point he can continue to be an anonymous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be name/tripfags if he provides useful contribution to the site</a:t>
            </a:r>
          </a:p>
          <a:p>
            <a:endParaRPr lang="en-US" dirty="0"/>
          </a:p>
        </p:txBody>
      </p:sp>
      <p:pic>
        <p:nvPicPr>
          <p:cNvPr id="7" name="Content Placeholder 4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618232" cy="356382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Auxialization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Later as he more comfortable to imageboard culture, he loses interest in Western Boards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Finds them either toxic due to the login structure.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light use to total abandonment.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4386147" cy="304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Depriotizing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In serious cases, the person may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depriotise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same topics he does to the topic of the board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Discussing anime more than watching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Discussing video games more than playing them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And so on, and so on and so on.</a:t>
            </a:r>
          </a:p>
          <a:p>
            <a:endParaRPr lang="en-US" dirty="0"/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133600"/>
            <a:ext cx="3625887" cy="29544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dubuisi\Documents\Imageboards\Front pages\1chan.net_12962727107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3314"/>
            <a:ext cx="9139767" cy="468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Channer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Persona Manifestation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Were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manifest 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persona outward.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subtile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while other keep it to themselves.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While other do it via buttons, sprouting memes to people who are into the same culture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Even cosplay</a:t>
            </a:r>
          </a:p>
          <a:p>
            <a:endParaRPr lang="en-US" dirty="0"/>
          </a:p>
        </p:txBody>
      </p:sp>
      <p:pic>
        <p:nvPicPr>
          <p:cNvPr id="5" name="Content Placeholder 4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4294" y="2133600"/>
            <a:ext cx="3927580" cy="3276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Why People Get Converted to Imageboards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Unique </a:t>
            </a:r>
            <a:r>
              <a:rPr lang="en-US" dirty="0" smtClean="0"/>
              <a:t>contribution </a:t>
            </a:r>
            <a:r>
              <a:rPr lang="en-US" dirty="0" smtClean="0"/>
              <a:t>culture</a:t>
            </a:r>
          </a:p>
          <a:p>
            <a:pPr lvl="0"/>
            <a:r>
              <a:rPr lang="en-US" dirty="0" err="1" smtClean="0"/>
              <a:t>Recurrency</a:t>
            </a:r>
            <a:r>
              <a:rPr lang="en-US" dirty="0" smtClean="0"/>
              <a:t> </a:t>
            </a:r>
            <a:r>
              <a:rPr lang="en-US" dirty="0" smtClean="0"/>
              <a:t>of topics</a:t>
            </a:r>
          </a:p>
          <a:p>
            <a:pPr lvl="0"/>
            <a:r>
              <a:rPr lang="en-US" dirty="0" smtClean="0"/>
              <a:t>Near-freedom of speech.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dubuisi\Documents\Yotsuba Society\Yotsuba Society Placeholder Imag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dubuisi\Documents\Imageboards\Front pages\420chan -_129627299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3038" y="-671513"/>
            <a:ext cx="12030076" cy="820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dubuisi\Documents\Imageboards\Front pages\IDLECHANNEL IMAGEBOARD INDEX_12962727453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8"/>
            <a:ext cx="9144000" cy="573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dubuisi\Documents\Imageboards\Front pages\7chan_12977425728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8" y="0"/>
            <a:ext cx="91279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Imageboards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Barrier Free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Media/Message Centered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Nameless Expression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Western Forums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Forced logged in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Person centered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Regular Expression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 long history of imageboards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 Generation: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Ayashii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Amezou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Second Generation: 2channel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Third Generation: 2chan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Fourth Generation: 4chan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dubuisi\Documents\Imageboard Panel\No 4chan Discus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4953000" cy="513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366</Words>
  <Application>Microsoft Office PowerPoint</Application>
  <PresentationFormat>On-screen Show (4:3)</PresentationFormat>
  <Paragraphs>73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Imageboard World</vt:lpstr>
      <vt:lpstr>Slide 2</vt:lpstr>
      <vt:lpstr>Slide 3</vt:lpstr>
      <vt:lpstr>Slide 4</vt:lpstr>
      <vt:lpstr>Slide 5</vt:lpstr>
      <vt:lpstr>Imageboards</vt:lpstr>
      <vt:lpstr>Western Forums</vt:lpstr>
      <vt:lpstr>The long history of imageboards</vt:lpstr>
      <vt:lpstr>Slide 9</vt:lpstr>
      <vt:lpstr>Slide 10</vt:lpstr>
      <vt:lpstr>FUCK THIS SHIT! FUCK POWERPOINT FOR NOW</vt:lpstr>
      <vt:lpstr>Stages of a Channer</vt:lpstr>
      <vt:lpstr>Slide 13</vt:lpstr>
      <vt:lpstr>Discovery</vt:lpstr>
      <vt:lpstr>Lurking</vt:lpstr>
      <vt:lpstr>Passive or Hiveminding</vt:lpstr>
      <vt:lpstr>Active</vt:lpstr>
      <vt:lpstr>Auxialization</vt:lpstr>
      <vt:lpstr>Depriotizing</vt:lpstr>
      <vt:lpstr>Channer Persona Manifestation</vt:lpstr>
      <vt:lpstr>Why People Get Converted to Imageboards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Ndubuisi</dc:creator>
  <cp:lastModifiedBy>Ndubuisi</cp:lastModifiedBy>
  <cp:revision>61</cp:revision>
  <dcterms:created xsi:type="dcterms:W3CDTF">2011-02-15T03:14:50Z</dcterms:created>
  <dcterms:modified xsi:type="dcterms:W3CDTF">2011-02-17T15:29:12Z</dcterms:modified>
</cp:coreProperties>
</file>